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2B396C-8E15-4689-8038-AB39AE2D12D8}"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215446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B396C-8E15-4689-8038-AB39AE2D12D8}"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1156744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B396C-8E15-4689-8038-AB39AE2D12D8}"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0177EA-EB02-4669-BADE-1A3A43EA065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50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2B396C-8E15-4689-8038-AB39AE2D12D8}"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1527395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2B396C-8E15-4689-8038-AB39AE2D12D8}"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0177EA-EB02-4669-BADE-1A3A43EA065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64290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32B396C-8E15-4689-8038-AB39AE2D12D8}"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3976613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B396C-8E15-4689-8038-AB39AE2D12D8}"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1553022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B396C-8E15-4689-8038-AB39AE2D12D8}"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391626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B396C-8E15-4689-8038-AB39AE2D12D8}"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3746713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2B396C-8E15-4689-8038-AB39AE2D12D8}" type="datetimeFigureOut">
              <a:rPr lang="en-US" smtClean="0"/>
              <a:t>4/26/2015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323010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2B396C-8E15-4689-8038-AB39AE2D12D8}"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368124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2B396C-8E15-4689-8038-AB39AE2D12D8}" type="datetimeFigureOut">
              <a:rPr lang="en-US" smtClean="0"/>
              <a:t>4/26/2015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210208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2B396C-8E15-4689-8038-AB39AE2D12D8}" type="datetimeFigureOut">
              <a:rPr lang="en-US" smtClean="0"/>
              <a:t>4/26/2015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404785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B396C-8E15-4689-8038-AB39AE2D12D8}" type="datetimeFigureOut">
              <a:rPr lang="en-US" smtClean="0"/>
              <a:t>4/26/2015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23643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B396C-8E15-4689-8038-AB39AE2D12D8}"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284592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2B396C-8E15-4689-8038-AB39AE2D12D8}" type="datetimeFigureOut">
              <a:rPr lang="en-US" smtClean="0"/>
              <a:t>4/26/2015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0177EA-EB02-4669-BADE-1A3A43EA0655}" type="slidenum">
              <a:rPr lang="en-US" smtClean="0"/>
              <a:t>‹#›</a:t>
            </a:fld>
            <a:endParaRPr lang="en-US"/>
          </a:p>
        </p:txBody>
      </p:sp>
    </p:spTree>
    <p:extLst>
      <p:ext uri="{BB962C8B-B14F-4D97-AF65-F5344CB8AC3E}">
        <p14:creationId xmlns:p14="http://schemas.microsoft.com/office/powerpoint/2010/main" val="178933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2B396C-8E15-4689-8038-AB39AE2D12D8}" type="datetimeFigureOut">
              <a:rPr lang="en-US" smtClean="0"/>
              <a:t>4/26/2015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A0177EA-EB02-4669-BADE-1A3A43EA0655}" type="slidenum">
              <a:rPr lang="en-US" smtClean="0"/>
              <a:t>‹#›</a:t>
            </a:fld>
            <a:endParaRPr lang="en-US"/>
          </a:p>
        </p:txBody>
      </p:sp>
    </p:spTree>
    <p:extLst>
      <p:ext uri="{BB962C8B-B14F-4D97-AF65-F5344CB8AC3E}">
        <p14:creationId xmlns:p14="http://schemas.microsoft.com/office/powerpoint/2010/main" val="4153280565"/>
      </p:ext>
    </p:extLst>
  </p:cSld>
  <p:clrMap bg1="dk1" tx1="lt1" bg2="dk2"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 FIVE SENSES</a:t>
            </a:r>
            <a:endParaRPr lang="en-US" dirty="0"/>
          </a:p>
        </p:txBody>
      </p:sp>
      <p:sp>
        <p:nvSpPr>
          <p:cNvPr id="3" name="Subtitle 2"/>
          <p:cNvSpPr>
            <a:spLocks noGrp="1"/>
          </p:cNvSpPr>
          <p:nvPr>
            <p:ph type="subTitle" idx="1"/>
          </p:nvPr>
        </p:nvSpPr>
        <p:spPr/>
        <p:txBody>
          <a:bodyPr/>
          <a:lstStyle/>
          <a:p>
            <a:r>
              <a:rPr lang="en-US" dirty="0" smtClean="0"/>
              <a:t>Aracely Maldonado</a:t>
            </a:r>
            <a:endParaRPr lang="en-US" dirty="0"/>
          </a:p>
        </p:txBody>
      </p:sp>
    </p:spTree>
    <p:extLst>
      <p:ext uri="{BB962C8B-B14F-4D97-AF65-F5344CB8AC3E}">
        <p14:creationId xmlns:p14="http://schemas.microsoft.com/office/powerpoint/2010/main" val="391901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CLOSURE</a:t>
            </a:r>
            <a:endParaRPr lang="en-US" b="1" dirty="0"/>
          </a:p>
        </p:txBody>
      </p:sp>
      <p:sp>
        <p:nvSpPr>
          <p:cNvPr id="3" name="Content Placeholder 2"/>
          <p:cNvSpPr>
            <a:spLocks noGrp="1"/>
          </p:cNvSpPr>
          <p:nvPr>
            <p:ph idx="1"/>
          </p:nvPr>
        </p:nvSpPr>
        <p:spPr/>
        <p:txBody>
          <a:bodyPr/>
          <a:lstStyle/>
          <a:p>
            <a:r>
              <a:rPr lang="en-US" dirty="0"/>
              <a:t>I will ask the students to sit in the carpet and tell the students that today we learned about the five senses.  I well asked the students. What did you learn about the five senses? What are the parts of the body? What can we do with our senses? What part of our body do we use for the sense of sight? Hearing? Touch? Smell? Taste?</a:t>
            </a:r>
          </a:p>
          <a:p>
            <a:r>
              <a:rPr lang="en-US" dirty="0"/>
              <a:t>After their answer I will ask the students to share their books with the class. I will encourage students to flip to each page and say for example, “I like to see clouds. I like to hear rain. I like to smell flowers. I like to taste bananas. I like to feel sand.”</a:t>
            </a:r>
          </a:p>
          <a:p>
            <a:r>
              <a:rPr lang="en-US" dirty="0"/>
              <a:t>I will tell the students how important it is to take care of our senses.  I will point to the graphic organizer and review each sense.</a:t>
            </a:r>
          </a:p>
          <a:p>
            <a:r>
              <a:rPr lang="en-US" dirty="0" smtClean="0"/>
              <a:t>Tomorrow we will learn a song about my five senses. </a:t>
            </a:r>
            <a:endParaRPr lang="en-US" dirty="0"/>
          </a:p>
        </p:txBody>
      </p:sp>
    </p:spTree>
    <p:extLst>
      <p:ext uri="{BB962C8B-B14F-4D97-AF65-F5344CB8AC3E}">
        <p14:creationId xmlns:p14="http://schemas.microsoft.com/office/powerpoint/2010/main" val="2508936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a:t>
            </a:r>
            <a:endParaRPr lang="en-US" dirty="0"/>
          </a:p>
        </p:txBody>
      </p:sp>
      <p:sp>
        <p:nvSpPr>
          <p:cNvPr id="3" name="Content Placeholder 2"/>
          <p:cNvSpPr>
            <a:spLocks noGrp="1"/>
          </p:cNvSpPr>
          <p:nvPr>
            <p:ph idx="1"/>
          </p:nvPr>
        </p:nvSpPr>
        <p:spPr/>
        <p:txBody>
          <a:bodyPr/>
          <a:lstStyle/>
          <a:p>
            <a:r>
              <a:rPr lang="en-US" dirty="0"/>
              <a:t>http://www.mixbook.com/photo-books/interests/blank-canvas-11900310?vk=mK4wXkUjgU</a:t>
            </a:r>
          </a:p>
        </p:txBody>
      </p:sp>
    </p:spTree>
    <p:extLst>
      <p:ext uri="{BB962C8B-B14F-4D97-AF65-F5344CB8AC3E}">
        <p14:creationId xmlns:p14="http://schemas.microsoft.com/office/powerpoint/2010/main" val="621626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MY FIVE SENSES</a:t>
            </a:r>
            <a:br>
              <a:rPr lang="en-US" dirty="0" smtClean="0"/>
            </a:br>
            <a:r>
              <a:rPr lang="en-US" dirty="0" smtClean="0"/>
              <a:t>GRADE LEVEL: </a:t>
            </a:r>
            <a:r>
              <a:rPr lang="en-US" dirty="0" smtClean="0"/>
              <a:t>KINDERGARTEN</a:t>
            </a:r>
            <a:br>
              <a:rPr lang="en-US" dirty="0" smtClean="0"/>
            </a:br>
            <a:endParaRPr lang="en-US" dirty="0"/>
          </a:p>
        </p:txBody>
      </p:sp>
      <p:sp>
        <p:nvSpPr>
          <p:cNvPr id="3" name="Content Placeholder 2"/>
          <p:cNvSpPr>
            <a:spLocks noGrp="1"/>
          </p:cNvSpPr>
          <p:nvPr>
            <p:ph idx="1"/>
          </p:nvPr>
        </p:nvSpPr>
        <p:spPr/>
        <p:txBody>
          <a:bodyPr/>
          <a:lstStyle/>
          <a:p>
            <a:r>
              <a:rPr lang="en-US" sz="2400" b="1" dirty="0"/>
              <a:t>Objectives(s)</a:t>
            </a:r>
            <a:endParaRPr lang="en-US" sz="2400" dirty="0"/>
          </a:p>
          <a:p>
            <a:r>
              <a:rPr lang="en-US" sz="2400" dirty="0"/>
              <a:t>Students will name which body part corresponds to a sense.</a:t>
            </a:r>
          </a:p>
          <a:p>
            <a:r>
              <a:rPr lang="en-US" sz="2400" dirty="0"/>
              <a:t>Students will be able to compare and contrast which sense they use for each object.</a:t>
            </a:r>
          </a:p>
          <a:p>
            <a:r>
              <a:rPr lang="en-US" sz="2400" dirty="0"/>
              <a:t>Students will use their senses to identify various things.</a:t>
            </a:r>
          </a:p>
          <a:p>
            <a:r>
              <a:rPr lang="en-US" sz="2400" dirty="0"/>
              <a:t>Students will draw and record how each sense can be </a:t>
            </a:r>
            <a:r>
              <a:rPr lang="en-US" dirty="0"/>
              <a:t>used in a book.</a:t>
            </a:r>
          </a:p>
        </p:txBody>
      </p:sp>
    </p:spTree>
    <p:extLst>
      <p:ext uri="{BB962C8B-B14F-4D97-AF65-F5344CB8AC3E}">
        <p14:creationId xmlns:p14="http://schemas.microsoft.com/office/powerpoint/2010/main" val="3423174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TEKS:</a:t>
            </a:r>
            <a:endParaRPr lang="en-US" dirty="0"/>
          </a:p>
        </p:txBody>
      </p:sp>
      <p:sp>
        <p:nvSpPr>
          <p:cNvPr id="3" name="Content Placeholder 2"/>
          <p:cNvSpPr>
            <a:spLocks noGrp="1"/>
          </p:cNvSpPr>
          <p:nvPr>
            <p:ph idx="1"/>
          </p:nvPr>
        </p:nvSpPr>
        <p:spPr/>
        <p:txBody>
          <a:bodyPr/>
          <a:lstStyle/>
          <a:p>
            <a:r>
              <a:rPr lang="en-US" dirty="0" smtClean="0"/>
              <a:t>§</a:t>
            </a:r>
            <a:r>
              <a:rPr lang="en-US" dirty="0"/>
              <a:t>115.2: Health Education. Kindergarten.</a:t>
            </a:r>
          </a:p>
          <a:p>
            <a:r>
              <a:rPr lang="en-US" dirty="0"/>
              <a:t>(4)Health information. The student knows the basic structures and functions of the human body and how they relate to personal health. The student is expected to:</a:t>
            </a:r>
          </a:p>
          <a:p>
            <a:r>
              <a:rPr lang="en-US" dirty="0"/>
              <a:t>(A) Name the five senses;</a:t>
            </a:r>
          </a:p>
          <a:p>
            <a:r>
              <a:rPr lang="en-US" dirty="0"/>
              <a:t>(B) Name major body parts and their functions; </a:t>
            </a:r>
          </a:p>
        </p:txBody>
      </p:sp>
    </p:spTree>
    <p:extLst>
      <p:ext uri="{BB962C8B-B14F-4D97-AF65-F5344CB8AC3E}">
        <p14:creationId xmlns:p14="http://schemas.microsoft.com/office/powerpoint/2010/main" val="2728740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ANTICIPATORY SET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600" dirty="0" smtClean="0"/>
              <a:t>I </a:t>
            </a:r>
            <a:r>
              <a:rPr lang="en-US" sz="3600" dirty="0"/>
              <a:t>will have the students close their eyes. I will have them smell a candle, listen to me blow a whistle, and feel a stuffed animal. I will ask the students what they think each object is and then ask them how they figured out what each item was. </a:t>
            </a:r>
          </a:p>
          <a:p>
            <a:endParaRPr lang="en-US" dirty="0"/>
          </a:p>
        </p:txBody>
      </p:sp>
    </p:spTree>
    <p:extLst>
      <p:ext uri="{BB962C8B-B14F-4D97-AF65-F5344CB8AC3E}">
        <p14:creationId xmlns:p14="http://schemas.microsoft.com/office/powerpoint/2010/main" val="918450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2800" dirty="0"/>
              <a:t>Yesterday we talked about the different parts of our body</a:t>
            </a:r>
            <a:r>
              <a:rPr lang="en-US" sz="2800" dirty="0" smtClean="0"/>
              <a:t>.</a:t>
            </a:r>
          </a:p>
          <a:p>
            <a:r>
              <a:rPr lang="en-US" sz="2800" dirty="0" smtClean="0"/>
              <a:t> </a:t>
            </a:r>
            <a:r>
              <a:rPr lang="en-US" sz="2800" dirty="0"/>
              <a:t>I am going to name a body part and you are going to point to it on your body</a:t>
            </a:r>
            <a:r>
              <a:rPr lang="en-US" sz="2800" dirty="0" smtClean="0"/>
              <a:t>.</a:t>
            </a:r>
          </a:p>
          <a:p>
            <a:r>
              <a:rPr lang="en-US" sz="2800" dirty="0" smtClean="0"/>
              <a:t> </a:t>
            </a:r>
            <a:r>
              <a:rPr lang="en-US" sz="2800" dirty="0"/>
              <a:t>Today we will learn about the five senses.  We are going to find out what the five senses are and what parts of our body we use for each sense. </a:t>
            </a:r>
            <a:endParaRPr lang="en-US" sz="2800" dirty="0" smtClean="0"/>
          </a:p>
          <a:p>
            <a:r>
              <a:rPr lang="en-US" sz="2800" dirty="0" smtClean="0"/>
              <a:t>After </a:t>
            </a:r>
            <a:r>
              <a:rPr lang="en-US" sz="2800" dirty="0"/>
              <a:t>reviewing body parts, I will introduce the five different senses. </a:t>
            </a:r>
          </a:p>
        </p:txBody>
      </p:sp>
    </p:spTree>
    <p:extLst>
      <p:ext uri="{BB962C8B-B14F-4D97-AF65-F5344CB8AC3E}">
        <p14:creationId xmlns:p14="http://schemas.microsoft.com/office/powerpoint/2010/main" val="2573868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r>
              <a:rPr lang="en-US" sz="2400" dirty="0"/>
              <a:t>I will read the book My Five Senses by </a:t>
            </a:r>
            <a:r>
              <a:rPr lang="en-US" sz="2400" dirty="0" err="1"/>
              <a:t>Aliki</a:t>
            </a:r>
            <a:r>
              <a:rPr lang="en-US" sz="2400" dirty="0"/>
              <a:t>. </a:t>
            </a:r>
            <a:endParaRPr lang="en-US" sz="2400" dirty="0" smtClean="0"/>
          </a:p>
          <a:p>
            <a:r>
              <a:rPr lang="en-US" sz="2400" dirty="0" smtClean="0"/>
              <a:t>I </a:t>
            </a:r>
            <a:r>
              <a:rPr lang="en-US" sz="2400" dirty="0"/>
              <a:t>will ask the students to point to each body part as I name them- nose, mouth, ears, eyes and hands, then ask students to point to each body part as I name a sense- seeing, hearing, smelling, tasting, and touching</a:t>
            </a:r>
            <a:r>
              <a:rPr lang="en-US" sz="2400" dirty="0" smtClean="0"/>
              <a:t>.</a:t>
            </a:r>
          </a:p>
          <a:p>
            <a:r>
              <a:rPr lang="en-US" sz="2400" dirty="0" smtClean="0"/>
              <a:t>  </a:t>
            </a:r>
            <a:r>
              <a:rPr lang="en-US" sz="2400" dirty="0"/>
              <a:t>I will shows pictures to represent ears, eyes, nose, tongue, finger, body part, sight/seeing, hearing, smell/smelling, taste/ tasting, and touch/touching. </a:t>
            </a:r>
            <a:endParaRPr lang="en-US" sz="2400" dirty="0" smtClean="0"/>
          </a:p>
          <a:p>
            <a:r>
              <a:rPr lang="en-US" sz="2400" dirty="0" smtClean="0"/>
              <a:t> </a:t>
            </a:r>
            <a:r>
              <a:rPr lang="en-US" sz="2400" dirty="0"/>
              <a:t>I will explain each sense.</a:t>
            </a:r>
          </a:p>
          <a:p>
            <a:endParaRPr lang="en-US" dirty="0"/>
          </a:p>
        </p:txBody>
      </p:sp>
    </p:spTree>
    <p:extLst>
      <p:ext uri="{BB962C8B-B14F-4D97-AF65-F5344CB8AC3E}">
        <p14:creationId xmlns:p14="http://schemas.microsoft.com/office/powerpoint/2010/main" val="530680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FOR UNDERSTANDING</a:t>
            </a:r>
            <a:endParaRPr lang="en-US" dirty="0"/>
          </a:p>
        </p:txBody>
      </p:sp>
      <p:sp>
        <p:nvSpPr>
          <p:cNvPr id="3" name="Content Placeholder 2"/>
          <p:cNvSpPr>
            <a:spLocks noGrp="1"/>
          </p:cNvSpPr>
          <p:nvPr>
            <p:ph idx="1"/>
          </p:nvPr>
        </p:nvSpPr>
        <p:spPr/>
        <p:txBody>
          <a:bodyPr/>
          <a:lstStyle/>
          <a:p>
            <a:r>
              <a:rPr lang="en-US" dirty="0"/>
              <a:t>I will pick up the sandpaper. I will then ask myself. “Can I eat/taste the sandpaper? No. Can I smell the sandpaper? No. Can I hear the sandpaper? No. Can I feel the sandpaper? Yes!  I will ask the students to point to each body part as I name them. Also I will ask them to point to each body part as I name a sense. </a:t>
            </a:r>
            <a:endParaRPr lang="en-US" dirty="0" smtClean="0"/>
          </a:p>
          <a:p>
            <a:r>
              <a:rPr lang="en-US" dirty="0" smtClean="0"/>
              <a:t>We </a:t>
            </a:r>
            <a:r>
              <a:rPr lang="en-US" dirty="0"/>
              <a:t>will go over the graphic </a:t>
            </a:r>
            <a:r>
              <a:rPr lang="en-US" dirty="0" smtClean="0"/>
              <a:t>organizer.  </a:t>
            </a:r>
            <a:r>
              <a:rPr lang="en-US" dirty="0"/>
              <a:t>I will say each sense and the students will be able to say which body part we use, along with an example of each</a:t>
            </a:r>
            <a:r>
              <a:rPr lang="en-US" dirty="0" smtClean="0"/>
              <a:t>.</a:t>
            </a:r>
          </a:p>
          <a:p>
            <a:r>
              <a:rPr lang="en-US" dirty="0"/>
              <a:t>Using the board.  I will show the students  one example of each sense.</a:t>
            </a:r>
            <a:endParaRPr lang="en-US" dirty="0"/>
          </a:p>
          <a:p>
            <a:endParaRPr lang="en-US" dirty="0"/>
          </a:p>
        </p:txBody>
      </p:sp>
    </p:spTree>
    <p:extLst>
      <p:ext uri="{BB962C8B-B14F-4D97-AF65-F5344CB8AC3E}">
        <p14:creationId xmlns:p14="http://schemas.microsoft.com/office/powerpoint/2010/main" val="2375246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PRACTICE</a:t>
            </a:r>
            <a:endParaRPr lang="en-US" dirty="0"/>
          </a:p>
        </p:txBody>
      </p:sp>
      <p:sp>
        <p:nvSpPr>
          <p:cNvPr id="3" name="Content Placeholder 2"/>
          <p:cNvSpPr>
            <a:spLocks noGrp="1"/>
          </p:cNvSpPr>
          <p:nvPr>
            <p:ph idx="1"/>
          </p:nvPr>
        </p:nvSpPr>
        <p:spPr/>
        <p:txBody>
          <a:bodyPr>
            <a:normAutofit/>
          </a:bodyPr>
          <a:lstStyle/>
          <a:p>
            <a:r>
              <a:rPr lang="en-US" sz="2400" dirty="0" smtClean="0"/>
              <a:t>  I will review the five senses. I will explain the students that they will do their own book. I will help the students how to write the </a:t>
            </a:r>
            <a:r>
              <a:rPr lang="en-US" sz="2400" dirty="0"/>
              <a:t>title “My Five Senses” on the first page. On the next page I will have children write </a:t>
            </a:r>
            <a:r>
              <a:rPr lang="en-US" sz="2400" dirty="0" smtClean="0"/>
              <a:t>“ I see</a:t>
            </a:r>
            <a:r>
              <a:rPr lang="en-US" sz="2400" dirty="0"/>
              <a:t>” and encourage them to illustrate the page by drawing a picture they like to see. I will encourage students to illustrate the page by drawing a picture of something they like to see. I will use the same procedure to guide students to create pages for hear, smell, taste, and feel.</a:t>
            </a:r>
            <a:endParaRPr lang="en-US" sz="2400" dirty="0"/>
          </a:p>
        </p:txBody>
      </p:sp>
    </p:spTree>
    <p:extLst>
      <p:ext uri="{BB962C8B-B14F-4D97-AF65-F5344CB8AC3E}">
        <p14:creationId xmlns:p14="http://schemas.microsoft.com/office/powerpoint/2010/main" val="2723242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a:t>
            </a:r>
            <a:endParaRPr lang="en-US" dirty="0"/>
          </a:p>
        </p:txBody>
      </p:sp>
      <p:sp>
        <p:nvSpPr>
          <p:cNvPr id="3" name="Content Placeholder 2"/>
          <p:cNvSpPr>
            <a:spLocks noGrp="1"/>
          </p:cNvSpPr>
          <p:nvPr>
            <p:ph idx="1"/>
          </p:nvPr>
        </p:nvSpPr>
        <p:spPr/>
        <p:txBody>
          <a:bodyPr/>
          <a:lstStyle/>
          <a:p>
            <a:r>
              <a:rPr lang="en-US" dirty="0" smtClean="0"/>
              <a:t>I </a:t>
            </a:r>
            <a:r>
              <a:rPr lang="en-US" dirty="0"/>
              <a:t>will organize the students into groups of three or four</a:t>
            </a:r>
            <a:r>
              <a:rPr lang="en-US" dirty="0" smtClean="0"/>
              <a:t>.</a:t>
            </a:r>
          </a:p>
          <a:p>
            <a:r>
              <a:rPr lang="en-US" dirty="0" smtClean="0"/>
              <a:t>I </a:t>
            </a:r>
            <a:r>
              <a:rPr lang="en-US" dirty="0"/>
              <a:t>will have 5 stations where the students can explore their senses with hands-on activities</a:t>
            </a:r>
            <a:r>
              <a:rPr lang="en-US" dirty="0" smtClean="0"/>
              <a:t>.</a:t>
            </a:r>
          </a:p>
          <a:p>
            <a:r>
              <a:rPr lang="en-US" dirty="0" smtClean="0"/>
              <a:t> </a:t>
            </a:r>
            <a:r>
              <a:rPr lang="en-US" dirty="0"/>
              <a:t>I will let my students explore the stations. My stations will be: Feeling Station with stuffed animals, sandpaper, rocks, cotton. Seeing Station with books about five sense, magnifying glasses, and sunglasses.  Hearing Station with musical instruments. Tasting Station: pretending food items. Smelling Station with scented candles and perfume. </a:t>
            </a:r>
          </a:p>
          <a:p>
            <a:endParaRPr lang="en-US" dirty="0"/>
          </a:p>
        </p:txBody>
      </p:sp>
    </p:spTree>
    <p:extLst>
      <p:ext uri="{BB962C8B-B14F-4D97-AF65-F5344CB8AC3E}">
        <p14:creationId xmlns:p14="http://schemas.microsoft.com/office/powerpoint/2010/main" val="3998663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1746</TotalTime>
  <Words>875</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MY FIVE SENSES</vt:lpstr>
      <vt:lpstr>MY FIVE SENSES GRADE LEVEL: KINDERGARTEN </vt:lpstr>
      <vt:lpstr>TEKS:</vt:lpstr>
      <vt:lpstr>ANTICIPATORY SET</vt:lpstr>
      <vt:lpstr>PowerPoint Presentation</vt:lpstr>
      <vt:lpstr>MODELING:</vt:lpstr>
      <vt:lpstr>CHECK FOR UNDERSTANDING</vt:lpstr>
      <vt:lpstr>GUIDED PRACTICE</vt:lpstr>
      <vt:lpstr>INDEPENDENT PRACTICE</vt:lpstr>
      <vt:lpstr>CLOSURE</vt:lpstr>
      <vt:lpstr>EXTENSION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FIVE SENSES</dc:title>
  <dc:creator>Maldonado</dc:creator>
  <cp:lastModifiedBy>Maldonado</cp:lastModifiedBy>
  <cp:revision>10</cp:revision>
  <dcterms:created xsi:type="dcterms:W3CDTF">2015-04-24T23:46:56Z</dcterms:created>
  <dcterms:modified xsi:type="dcterms:W3CDTF">2015-04-26T23:14:11Z</dcterms:modified>
</cp:coreProperties>
</file>